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4" r:id="rId6"/>
    <p:sldId id="262" r:id="rId7"/>
    <p:sldId id="267" r:id="rId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88" d="100"/>
          <a:sy n="88" d="100"/>
        </p:scale>
        <p:origin x="-12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7F8AA-50DE-421D-9E0E-4B07F0512931}" type="datetimeFigureOut">
              <a:rPr lang="fr-FR"/>
              <a:pPr>
                <a:defRPr/>
              </a:pPr>
              <a:t>16/02/2014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99C6A-BB45-4A70-8575-AA77954792C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D67AC-C3A0-4E74-87A9-CCD5A91FE633}" type="datetimeFigureOut">
              <a:rPr lang="fr-FR"/>
              <a:pPr>
                <a:defRPr/>
              </a:pPr>
              <a:t>16/02/2014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A075F-391A-4DE4-BEAE-43FC948F02B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F2C04-9C5C-489C-ADDE-8E386A58B757}" type="datetimeFigureOut">
              <a:rPr lang="fr-FR"/>
              <a:pPr>
                <a:defRPr/>
              </a:pPr>
              <a:t>16/02/2014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D41F1-E28E-4AB2-9000-0EB5CB87EE2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F9260-2526-4FEF-8DBE-16214E0CA450}" type="datetimeFigureOut">
              <a:rPr lang="fr-FR"/>
              <a:pPr>
                <a:defRPr/>
              </a:pPr>
              <a:t>16/02/2014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7DF3A-D9E7-45A2-A7F7-77E1B53B904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67A94-1C0B-44DA-B711-A92E576D68BB}" type="datetimeFigureOut">
              <a:rPr lang="fr-FR"/>
              <a:pPr>
                <a:defRPr/>
              </a:pPr>
              <a:t>16/02/2014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1AE72-5824-4A2C-876A-285E07096A7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5CB11-489E-422F-B5B4-736C27AEFA2F}" type="datetimeFigureOut">
              <a:rPr lang="fr-FR"/>
              <a:pPr>
                <a:defRPr/>
              </a:pPr>
              <a:t>16/02/2014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588CE-51BA-49B5-B404-98CDE319F40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DFD4C-CBB3-460A-B1D1-DF9B2121A9C7}" type="datetimeFigureOut">
              <a:rPr lang="fr-FR"/>
              <a:pPr>
                <a:defRPr/>
              </a:pPr>
              <a:t>16/02/2014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D93CD-32AC-4EB5-B546-22100AF21E1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3A02D-500E-4494-8EAE-A678D0B36597}" type="datetimeFigureOut">
              <a:rPr lang="fr-FR"/>
              <a:pPr>
                <a:defRPr/>
              </a:pPr>
              <a:t>16/02/2014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058A4-393F-4FE7-84AC-0B361EAC248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62FF0-56F6-4C65-AE38-D182B358C908}" type="datetimeFigureOut">
              <a:rPr lang="fr-FR"/>
              <a:pPr>
                <a:defRPr/>
              </a:pPr>
              <a:t>16/02/2014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4E68C-16BF-4EA1-BACB-5AA0DAC52C6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D115D-53FB-4964-B2FA-C261DDF9529B}" type="datetimeFigureOut">
              <a:rPr lang="fr-FR"/>
              <a:pPr>
                <a:defRPr/>
              </a:pPr>
              <a:t>16/02/2014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22D72-8146-4EA0-904B-E2A93F85C92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9E9F0-29F0-4B9B-A062-5AE1DEA7ACD1}" type="datetimeFigureOut">
              <a:rPr lang="fr-FR"/>
              <a:pPr>
                <a:defRPr/>
              </a:pPr>
              <a:t>16/02/2014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A99BD-6385-4155-B596-AB7B86FEE32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rgbClr val="FFF9FD"/>
            </a:gs>
            <a:gs pos="65000">
              <a:schemeClr val="bg1">
                <a:lumMod val="95000"/>
              </a:schemeClr>
            </a:gs>
            <a:gs pos="0">
              <a:schemeClr val="bg1">
                <a:lumMod val="65000"/>
              </a:schemeClr>
            </a:gs>
            <a:gs pos="4160">
              <a:schemeClr val="bg1">
                <a:lumMod val="65000"/>
              </a:schemeClr>
            </a:gs>
            <a:gs pos="32000">
              <a:schemeClr val="bg1">
                <a:lumMod val="85000"/>
              </a:schemeClr>
            </a:gs>
            <a:gs pos="81000">
              <a:schemeClr val="bg1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0156DC-EF28-4668-844F-D08C8B28F473}" type="datetimeFigureOut">
              <a:rPr lang="fr-FR"/>
              <a:pPr>
                <a:defRPr/>
              </a:pPr>
              <a:t>16/02/2014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5CE9EF-7E0A-40A5-93E4-F60BCABEED8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avion-1-7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24075" y="0"/>
            <a:ext cx="12096750" cy="7065963"/>
          </a:xfrm>
          <a:prstGeom prst="rect">
            <a:avLst/>
          </a:prstGeom>
          <a:noFill/>
        </p:spPr>
      </p:pic>
      <p:sp>
        <p:nvSpPr>
          <p:cNvPr id="13314" name="Titre 1"/>
          <p:cNvSpPr>
            <a:spLocks noGrp="1"/>
          </p:cNvSpPr>
          <p:nvPr>
            <p:ph type="ctrTitle"/>
          </p:nvPr>
        </p:nvSpPr>
        <p:spPr>
          <a:xfrm>
            <a:off x="611188" y="620713"/>
            <a:ext cx="7772400" cy="1470025"/>
          </a:xfrm>
        </p:spPr>
        <p:txBody>
          <a:bodyPr/>
          <a:lstStyle/>
          <a:p>
            <a:pPr eaLnBrk="1" hangingPunct="1"/>
            <a:r>
              <a:rPr lang="fr-FR" sz="6600" b="1" smtClean="0"/>
              <a:t>Mein Projekt</a:t>
            </a:r>
          </a:p>
        </p:txBody>
      </p:sp>
      <p:sp>
        <p:nvSpPr>
          <p:cNvPr id="13315" name="Sous-titre 2"/>
          <p:cNvSpPr>
            <a:spLocks noGrp="1"/>
          </p:cNvSpPr>
          <p:nvPr>
            <p:ph type="subTitle" idx="1"/>
          </p:nvPr>
        </p:nvSpPr>
        <p:spPr>
          <a:xfrm>
            <a:off x="-900113" y="5981700"/>
            <a:ext cx="6400801" cy="1752600"/>
          </a:xfrm>
        </p:spPr>
        <p:txBody>
          <a:bodyPr/>
          <a:lstStyle/>
          <a:p>
            <a:pPr eaLnBrk="1" hangingPunct="1"/>
            <a:r>
              <a:rPr lang="fr-FR" smtClean="0">
                <a:solidFill>
                  <a:schemeClr val="tx1"/>
                </a:solidFill>
              </a:rPr>
              <a:t>Von Florine HENAULT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Inhaltsverzeichnis:</a:t>
            </a:r>
          </a:p>
        </p:txBody>
      </p:sp>
      <p:sp>
        <p:nvSpPr>
          <p:cNvPr id="14338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smtClean="0"/>
              <a:t>Mein Projekt</a:t>
            </a:r>
          </a:p>
          <a:p>
            <a:pPr eaLnBrk="1" hangingPunct="1"/>
            <a:r>
              <a:rPr lang="fr-FR" smtClean="0"/>
              <a:t>Die Organisation AFS</a:t>
            </a:r>
          </a:p>
          <a:p>
            <a:pPr eaLnBrk="1" hangingPunct="1"/>
            <a:r>
              <a:rPr lang="fr-FR" smtClean="0"/>
              <a:t>Andere Möglichkeiten</a:t>
            </a:r>
          </a:p>
          <a:p>
            <a:pPr eaLnBrk="1" hangingPunct="1"/>
            <a:r>
              <a:rPr lang="fr-FR" smtClean="0"/>
              <a:t>Eine aktuelle Erfahrung mit einer Gastschülrin</a:t>
            </a:r>
          </a:p>
          <a:p>
            <a:pPr eaLnBrk="1" hangingPunct="1"/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FR" smtClean="0"/>
              <a:t>Mein Projekt</a:t>
            </a:r>
            <a:r>
              <a:rPr lang="fr-FR" sz="4000" smtClean="0"/>
              <a:t/>
            </a:r>
            <a:br>
              <a:rPr lang="fr-FR" sz="4000" smtClean="0"/>
            </a:br>
            <a:endParaRPr lang="fr-FR" sz="4000" smtClean="0"/>
          </a:p>
        </p:txBody>
      </p:sp>
      <p:sp>
        <p:nvSpPr>
          <p:cNvPr id="15367" name="AutoShape 7" descr="AFS_Interkulturelle_Begegnungen_Logo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fr-FR"/>
          </a:p>
        </p:txBody>
      </p:sp>
      <p:pic>
        <p:nvPicPr>
          <p:cNvPr id="15368" name="Picture 8" descr="choisir-destination-voy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1125538"/>
            <a:ext cx="3168650" cy="3168650"/>
          </a:xfrm>
          <a:prstGeom prst="rect">
            <a:avLst/>
          </a:prstGeom>
          <a:noFill/>
        </p:spPr>
      </p:pic>
      <p:pic>
        <p:nvPicPr>
          <p:cNvPr id="15371" name="Picture 11" descr="autrich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4616450"/>
            <a:ext cx="2430462" cy="1620838"/>
          </a:xfrm>
          <a:prstGeom prst="rect">
            <a:avLst/>
          </a:prstGeom>
          <a:noFill/>
        </p:spPr>
      </p:pic>
      <p:pic>
        <p:nvPicPr>
          <p:cNvPr id="15372" name="Picture 12" descr="allemag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4652963"/>
            <a:ext cx="2597150" cy="1558925"/>
          </a:xfrm>
          <a:prstGeom prst="rect">
            <a:avLst/>
          </a:prstGeom>
          <a:noFill/>
        </p:spPr>
      </p:pic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1476375" y="6237288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Deutschland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6227763" y="6230938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Österreich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000" smtClean="0"/>
              <a:t>Die organisation AFS</a:t>
            </a:r>
            <a:br>
              <a:rPr lang="fr-FR" sz="4000" smtClean="0"/>
            </a:br>
            <a:endParaRPr lang="fr-FR" sz="4000" smtClean="0"/>
          </a:p>
        </p:txBody>
      </p:sp>
      <p:pic>
        <p:nvPicPr>
          <p:cNvPr id="17414" name="Picture 6" descr="800px-Afs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836613"/>
            <a:ext cx="1657350" cy="1117600"/>
          </a:xfrm>
          <a:prstGeom prst="rect">
            <a:avLst/>
          </a:prstGeom>
          <a:noFill/>
        </p:spPr>
      </p:pic>
      <p:pic>
        <p:nvPicPr>
          <p:cNvPr id="17415" name="Picture 7" descr="map_high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068513"/>
            <a:ext cx="8243887" cy="4789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000" smtClean="0"/>
              <a:t>Andere Möglichkeiten</a:t>
            </a:r>
            <a:br>
              <a:rPr lang="fr-FR" sz="4000" smtClean="0"/>
            </a:br>
            <a:endParaRPr lang="fr-FR" sz="4000" smtClean="0"/>
          </a:p>
        </p:txBody>
      </p:sp>
      <p:pic>
        <p:nvPicPr>
          <p:cNvPr id="18438" name="Picture 6" descr="messiano-lettre-recommandee-electroniq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3609975"/>
            <a:ext cx="3408362" cy="2555875"/>
          </a:xfrm>
          <a:prstGeom prst="rect">
            <a:avLst/>
          </a:prstGeom>
          <a:noFill/>
        </p:spPr>
      </p:pic>
      <p:pic>
        <p:nvPicPr>
          <p:cNvPr id="18440" name="Picture 8" descr="ecrire-une-lettre-de-reclam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628775"/>
            <a:ext cx="3484562" cy="2325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r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fr-FR" sz="4000" smtClean="0"/>
              <a:t>Eine aktuelle Erfahrung mit einer Gastschülerin</a:t>
            </a:r>
          </a:p>
        </p:txBody>
      </p:sp>
      <p:pic>
        <p:nvPicPr>
          <p:cNvPr id="19461" name="Picture 5" descr="37 P11402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773238"/>
            <a:ext cx="6188075" cy="4110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avion-1-7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24075" y="0"/>
            <a:ext cx="12096750" cy="7065963"/>
          </a:xfrm>
          <a:prstGeom prst="rect">
            <a:avLst/>
          </a:prstGeom>
          <a:noFill/>
        </p:spPr>
      </p:pic>
      <p:sp>
        <p:nvSpPr>
          <p:cNvPr id="21506" name="Titre 1"/>
          <p:cNvSpPr>
            <a:spLocks noGrp="1"/>
          </p:cNvSpPr>
          <p:nvPr>
            <p:ph type="title"/>
          </p:nvPr>
        </p:nvSpPr>
        <p:spPr>
          <a:xfrm>
            <a:off x="107950" y="0"/>
            <a:ext cx="3744913" cy="2289175"/>
          </a:xfrm>
        </p:spPr>
        <p:txBody>
          <a:bodyPr/>
          <a:lstStyle/>
          <a:p>
            <a:pPr eaLnBrk="1" hangingPunct="1"/>
            <a:r>
              <a:rPr lang="fr-FR" sz="4000" smtClean="0"/>
              <a:t>Danke schön für ihre Aufmerksamkeit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6020</TotalTime>
  <Words>39</Words>
  <Application>Microsoft Office PowerPoint</Application>
  <PresentationFormat>Affichage à l'écran (4:3)</PresentationFormat>
  <Paragraphs>14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Arial</vt:lpstr>
      <vt:lpstr>Calibri</vt:lpstr>
      <vt:lpstr>Thème Office</vt:lpstr>
      <vt:lpstr>Mein Projekt</vt:lpstr>
      <vt:lpstr>Inhaltsverzeichnis:</vt:lpstr>
      <vt:lpstr>Mein Projekt </vt:lpstr>
      <vt:lpstr>Die organisation AFS </vt:lpstr>
      <vt:lpstr>Andere Möglichkeiten </vt:lpstr>
      <vt:lpstr>Eine aktuelle Erfahrung mit einer Gastschülerin</vt:lpstr>
      <vt:lpstr>Danke schön für ihre Aufmerksamkeit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Eistanzen</dc:title>
  <dc:creator>Florine</dc:creator>
  <cp:lastModifiedBy>Henault</cp:lastModifiedBy>
  <cp:revision>27</cp:revision>
  <dcterms:created xsi:type="dcterms:W3CDTF">2013-03-18T17:41:16Z</dcterms:created>
  <dcterms:modified xsi:type="dcterms:W3CDTF">2014-02-16T21:17:50Z</dcterms:modified>
</cp:coreProperties>
</file>