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0" r:id="rId5"/>
    <p:sldId id="269" r:id="rId6"/>
    <p:sldId id="260" r:id="rId7"/>
    <p:sldId id="271" r:id="rId8"/>
    <p:sldId id="272" r:id="rId9"/>
    <p:sldId id="273" r:id="rId10"/>
    <p:sldId id="274" r:id="rId11"/>
    <p:sldId id="267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2" autoAdjust="0"/>
    <p:restoredTop sz="94671" autoAdjust="0"/>
  </p:normalViewPr>
  <p:slideViewPr>
    <p:cSldViewPr>
      <p:cViewPr varScale="1">
        <p:scale>
          <a:sx n="88" d="100"/>
          <a:sy n="88" d="100"/>
        </p:scale>
        <p:origin x="-14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6EB1-013B-4F24-BFBC-C54641DAECC0}" type="datetimeFigureOut">
              <a:rPr lang="fr-FR"/>
              <a:pPr>
                <a:defRPr/>
              </a:pPr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B2DC0-60FD-4328-A883-70727A9E52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28F2-162E-406E-A9DF-C7DDEC6C6CFB}" type="datetimeFigureOut">
              <a:rPr lang="fr-FR"/>
              <a:pPr>
                <a:defRPr/>
              </a:pPr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E01E0-B919-455D-A720-EB92E97ADD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4889-E37A-430E-9C2B-89E663A287A1}" type="datetimeFigureOut">
              <a:rPr lang="fr-FR"/>
              <a:pPr>
                <a:defRPr/>
              </a:pPr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4C0E-5E93-4271-92F9-68BF226BB3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re. 2 contenu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A4B73-7A8C-4D11-B170-DB77F2EF6010}" type="datetimeFigureOut">
              <a:rPr lang="fr-FR"/>
              <a:pPr>
                <a:defRPr/>
              </a:pPr>
              <a:t>20/01/2014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2A45-CD65-46EF-9D27-820DE72810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3D63-E45D-40B5-9D8F-DE76D78FC6D1}" type="datetimeFigureOut">
              <a:rPr lang="fr-FR"/>
              <a:pPr>
                <a:defRPr/>
              </a:pPr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3982-9176-4C19-BD6F-D9E7B7B38A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FEEB-70CA-4FA4-9621-7B3ECA64F975}" type="datetimeFigureOut">
              <a:rPr lang="fr-FR"/>
              <a:pPr>
                <a:defRPr/>
              </a:pPr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548E-AB9F-45A2-9640-71BDC1BF35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B6828-282D-47CB-945E-49F4DBB2A5CB}" type="datetimeFigureOut">
              <a:rPr lang="fr-FR"/>
              <a:pPr>
                <a:defRPr/>
              </a:pPr>
              <a:t>20/01/2014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C5FF-8CFC-4CD7-8318-FD23F35283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ED769-5CFB-46DD-B549-2B8C99FF5D6C}" type="datetimeFigureOut">
              <a:rPr lang="fr-FR"/>
              <a:pPr>
                <a:defRPr/>
              </a:pPr>
              <a:t>20/01/2014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6D4D-D756-4520-9A58-9E85BC53D6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A047-E8B7-4992-9DC1-8ABC584A1206}" type="datetimeFigureOut">
              <a:rPr lang="fr-FR"/>
              <a:pPr>
                <a:defRPr/>
              </a:pPr>
              <a:t>20/01/2014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8D9F7-8A7B-493F-9095-642718AF83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1F76-2F6A-4A67-A4FC-8C44442A27EA}" type="datetimeFigureOut">
              <a:rPr lang="fr-FR"/>
              <a:pPr>
                <a:defRPr/>
              </a:pPr>
              <a:t>20/01/2014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4033-CB73-4EA9-89A9-7E250BE6F2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8FBAE-FB01-47E1-9AF4-95161EE5E4A6}" type="datetimeFigureOut">
              <a:rPr lang="fr-FR"/>
              <a:pPr>
                <a:defRPr/>
              </a:pPr>
              <a:t>20/01/2014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B89D-EC1A-4D88-B935-3308C136BC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ACE45-D8AE-4F05-AC1C-04B5892F8B02}" type="datetimeFigureOut">
              <a:rPr lang="fr-FR"/>
              <a:pPr>
                <a:defRPr/>
              </a:pPr>
              <a:t>20/01/2014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236A-7FE6-4CE3-8491-64D55FA91E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FFF9FD"/>
            </a:gs>
            <a:gs pos="65000">
              <a:schemeClr val="bg1">
                <a:lumMod val="95000"/>
              </a:schemeClr>
            </a:gs>
            <a:gs pos="0">
              <a:schemeClr val="bg1">
                <a:lumMod val="65000"/>
              </a:schemeClr>
            </a:gs>
            <a:gs pos="4160">
              <a:schemeClr val="bg1">
                <a:lumMod val="65000"/>
              </a:schemeClr>
            </a:gs>
            <a:gs pos="32000">
              <a:schemeClr val="bg1">
                <a:lumMod val="85000"/>
              </a:schemeClr>
            </a:gs>
            <a:gs pos="81000">
              <a:schemeClr val="bg1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199D89-ED4C-4812-9F72-38C32C739E5C}" type="datetimeFigureOut">
              <a:rPr lang="fr-FR"/>
              <a:pPr>
                <a:defRPr/>
              </a:pPr>
              <a:t>20/01/2014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2679B9-368D-4206-A7FB-6F6D71F90D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615950" y="476250"/>
            <a:ext cx="7772400" cy="1470025"/>
          </a:xfrm>
        </p:spPr>
        <p:txBody>
          <a:bodyPr/>
          <a:lstStyle/>
          <a:p>
            <a:pPr eaLnBrk="1" hangingPunct="1"/>
            <a:r>
              <a:rPr lang="fr-FR" sz="6600" b="1" smtClean="0"/>
              <a:t>Florine Hénault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smtClean="0"/>
              <a:t>4) Bilan du stage en entreprise de 3</a:t>
            </a:r>
            <a:r>
              <a:rPr lang="fr-FR" sz="4000" baseline="30000" smtClean="0"/>
              <a:t>ème</a:t>
            </a:r>
            <a:endParaRPr lang="fr-FR" sz="4000" smtClean="0"/>
          </a:p>
        </p:txBody>
      </p:sp>
      <p:pic>
        <p:nvPicPr>
          <p:cNvPr id="30722" name="Picture 4" descr="LOGO ARVERNE ORIGINAL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412875"/>
            <a:ext cx="2879725" cy="1654175"/>
          </a:xfrm>
        </p:spPr>
      </p:pic>
      <p:pic>
        <p:nvPicPr>
          <p:cNvPr id="30723" name="Picture 6" descr="912541_10201279236372028_255570349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249613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-541338" y="-26988"/>
            <a:ext cx="5257801" cy="2289176"/>
          </a:xfrm>
        </p:spPr>
        <p:txBody>
          <a:bodyPr/>
          <a:lstStyle/>
          <a:p>
            <a:pPr eaLnBrk="1" hangingPunct="1"/>
            <a:r>
              <a:rPr lang="fr-FR" smtClean="0"/>
              <a:t>Merci de m’avoir écoutée !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516688" y="5743575"/>
            <a:ext cx="27733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/>
              <a:t>Florine Hénault</a:t>
            </a:r>
          </a:p>
          <a:p>
            <a:pPr algn="ctr">
              <a:spcBef>
                <a:spcPct val="50000"/>
              </a:spcBef>
            </a:pPr>
            <a:r>
              <a:rPr lang="fr-FR" sz="2000"/>
              <a:t> 2</a:t>
            </a:r>
            <a:r>
              <a:rPr lang="fr-FR" sz="2000" baseline="30000"/>
              <a:t>nd</a:t>
            </a:r>
            <a:r>
              <a:rPr lang="fr-FR" sz="20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Sommaire :</a:t>
            </a:r>
          </a:p>
        </p:txBody>
      </p:sp>
      <p:sp>
        <p:nvSpPr>
          <p:cNvPr id="15362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13338"/>
          </a:xfrm>
        </p:spPr>
        <p:txBody>
          <a:bodyPr/>
          <a:lstStyle/>
          <a:p>
            <a:pPr eaLnBrk="1" hangingPunct="1"/>
            <a:r>
              <a:rPr lang="fr-FR" smtClean="0"/>
              <a:t>Qui suis-je ?</a:t>
            </a:r>
          </a:p>
          <a:p>
            <a:pPr eaLnBrk="1" hangingPunct="1">
              <a:buFont typeface="Arial" charset="0"/>
              <a:buNone/>
            </a:pPr>
            <a:r>
              <a:rPr lang="fr-FR" smtClean="0"/>
              <a:t>	</a:t>
            </a:r>
            <a:r>
              <a:rPr lang="fr-FR" sz="2400" smtClean="0"/>
              <a:t>1) Points forts et points faibles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/>
              <a:t>	2) Hobbies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/>
              <a:t>	3) Projets ou rêves</a:t>
            </a:r>
          </a:p>
          <a:p>
            <a:pPr eaLnBrk="1" hangingPunct="1">
              <a:buFont typeface="Arial" charset="0"/>
              <a:buNone/>
            </a:pPr>
            <a:endParaRPr lang="fr-FR" sz="2400" smtClean="0"/>
          </a:p>
          <a:p>
            <a:pPr eaLnBrk="1" hangingPunct="1"/>
            <a:r>
              <a:rPr lang="fr-FR" smtClean="0"/>
              <a:t>Où vais-je ?</a:t>
            </a:r>
          </a:p>
          <a:p>
            <a:pPr eaLnBrk="1" hangingPunct="1">
              <a:buFont typeface="Arial" charset="0"/>
              <a:buNone/>
            </a:pPr>
            <a:r>
              <a:rPr lang="fr-FR" smtClean="0"/>
              <a:t>	</a:t>
            </a:r>
            <a:r>
              <a:rPr lang="fr-FR" sz="2400" smtClean="0"/>
              <a:t>1) Bilan du premier trimestre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/>
              <a:t>	2) Objectifs pour le second trimestre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/>
              <a:t>	3) Filière choisie en classe de 1</a:t>
            </a:r>
            <a:r>
              <a:rPr lang="fr-FR" sz="2400" baseline="30000" smtClean="0"/>
              <a:t>ère</a:t>
            </a:r>
          </a:p>
          <a:p>
            <a:pPr eaLnBrk="1" hangingPunct="1">
              <a:buFont typeface="Arial" charset="0"/>
              <a:buNone/>
            </a:pPr>
            <a:r>
              <a:rPr lang="fr-FR" sz="2400" smtClean="0"/>
              <a:t>	4) Bilan du stage en entreprise de 3</a:t>
            </a:r>
            <a:r>
              <a:rPr lang="fr-FR" sz="2400" baseline="30000" smtClean="0"/>
              <a:t>ème</a:t>
            </a:r>
          </a:p>
          <a:p>
            <a:pPr eaLnBrk="1" hangingPunct="1">
              <a:buFont typeface="Arial" charset="0"/>
              <a:buNone/>
            </a:pPr>
            <a:endParaRPr lang="fr-FR" sz="2400" smtClean="0"/>
          </a:p>
          <a:p>
            <a:pPr eaLnBrk="1" hangingPunct="1">
              <a:buFont typeface="Arial" charset="0"/>
              <a:buNone/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1) Points forts et points faibles</a:t>
            </a:r>
          </a:p>
        </p:txBody>
      </p:sp>
      <p:sp>
        <p:nvSpPr>
          <p:cNvPr id="16386" name="Rectangle 4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smtClean="0"/>
              <a:t>Points forts 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	- Curieuse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	- Sociable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	- Endurante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	- Personne de confiance</a:t>
            </a:r>
            <a:br>
              <a:rPr lang="fr-FR" sz="2400" smtClean="0"/>
            </a:br>
            <a:r>
              <a:rPr lang="fr-FR" sz="2400" smtClean="0"/>
              <a:t>- Observatrice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	- Audacieuse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	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fr-FR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endParaRPr lang="fr-FR" sz="2400" smtClean="0"/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fr-FR" sz="2400" smtClean="0"/>
              <a:t>	</a:t>
            </a:r>
          </a:p>
        </p:txBody>
      </p:sp>
      <p:sp>
        <p:nvSpPr>
          <p:cNvPr id="16387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400" smtClean="0"/>
              <a:t>Points faibles :</a:t>
            </a:r>
          </a:p>
          <a:p>
            <a:pPr>
              <a:buFont typeface="Arial" charset="0"/>
              <a:buNone/>
            </a:pPr>
            <a:r>
              <a:rPr lang="fr-FR" sz="2400" smtClean="0"/>
              <a:t>	- Anarchique</a:t>
            </a:r>
          </a:p>
          <a:p>
            <a:pPr>
              <a:buFont typeface="Arial" charset="0"/>
              <a:buNone/>
            </a:pPr>
            <a:r>
              <a:rPr lang="fr-FR" sz="2400" smtClean="0"/>
              <a:t>	- Tête en l’air</a:t>
            </a:r>
          </a:p>
          <a:p>
            <a:pPr>
              <a:buFont typeface="Arial" charset="0"/>
              <a:buNone/>
            </a:pPr>
            <a:r>
              <a:rPr lang="fr-FR" sz="2400" smtClean="0"/>
              <a:t>	- Perfectionniste</a:t>
            </a:r>
          </a:p>
          <a:p>
            <a:pPr>
              <a:buFont typeface="Arial" charset="0"/>
              <a:buNone/>
            </a:pPr>
            <a:endParaRPr lang="fr-FR" sz="2400" smtClean="0"/>
          </a:p>
          <a:p>
            <a:pPr>
              <a:buFont typeface="Arial" charset="0"/>
              <a:buNone/>
            </a:pPr>
            <a:endParaRPr lang="fr-F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fr-FR" smtClean="0"/>
              <a:t>2) Hobbies</a:t>
            </a:r>
          </a:p>
        </p:txBody>
      </p:sp>
      <p:pic>
        <p:nvPicPr>
          <p:cNvPr id="17410" name="Espace réservé du contenu 4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557338"/>
            <a:ext cx="3368675" cy="4464050"/>
          </a:xfrm>
        </p:spPr>
      </p:pic>
      <p:pic>
        <p:nvPicPr>
          <p:cNvPr id="17411" name="Espace réservé du contenu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557338"/>
            <a:ext cx="294322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3097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Ma 1</a:t>
            </a:r>
            <a:r>
              <a:rPr lang="fr-FR" baseline="30000"/>
              <a:t>ère</a:t>
            </a:r>
            <a:r>
              <a:rPr lang="fr-FR"/>
              <a:t> compétition en 2009</a:t>
            </a:r>
          </a:p>
        </p:txBody>
      </p:sp>
      <p:pic>
        <p:nvPicPr>
          <p:cNvPr id="17413" name="Picture 7" descr="1503636_588508981234480_1564151639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484313"/>
            <a:ext cx="30194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940425" y="608647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Photo récente 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3708400" y="981075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Danse sur glace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8434" name="Rectangle 14"/>
          <p:cNvSpPr>
            <a:spLocks/>
          </p:cNvSpPr>
          <p:nvPr/>
        </p:nvSpPr>
        <p:spPr bwMode="auto">
          <a:xfrm>
            <a:off x="468313" y="1628775"/>
            <a:ext cx="40386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fr-FR" sz="2400">
              <a:latin typeface="Calibri" pitchFamily="34" charset="0"/>
            </a:endParaRPr>
          </a:p>
        </p:txBody>
      </p:sp>
      <p:pic>
        <p:nvPicPr>
          <p:cNvPr id="18435" name="Picture 16" descr="528054_241680745949986_1232234646_n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24526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8" descr="1611917_10201278887243300_1414207812_o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1916113"/>
            <a:ext cx="5545137" cy="3695700"/>
          </a:xfrm>
        </p:spPr>
      </p:pic>
      <p:sp>
        <p:nvSpPr>
          <p:cNvPr id="18437" name="Text Box 19"/>
          <p:cNvSpPr txBox="1">
            <a:spLocks noChangeArrowheads="1"/>
          </p:cNvSpPr>
          <p:nvPr/>
        </p:nvSpPr>
        <p:spPr bwMode="auto">
          <a:xfrm>
            <a:off x="1187450" y="13335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Danse</a:t>
            </a:r>
          </a:p>
        </p:txBody>
      </p:sp>
      <p:sp>
        <p:nvSpPr>
          <p:cNvPr id="18438" name="Text Box 20"/>
          <p:cNvSpPr txBox="1">
            <a:spLocks noChangeArrowheads="1"/>
          </p:cNvSpPr>
          <p:nvPr/>
        </p:nvSpPr>
        <p:spPr bwMode="auto">
          <a:xfrm>
            <a:off x="3709988" y="1341438"/>
            <a:ext cx="439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Mon groupe de jeunes adultes et adultes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smtClean="0"/>
              <a:t>3) Projets ou rêves</a:t>
            </a:r>
          </a:p>
        </p:txBody>
      </p:sp>
      <p:pic>
        <p:nvPicPr>
          <p:cNvPr id="19458" name="Picture 6" descr="Logo_AFS_VSF_2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41438"/>
            <a:ext cx="32400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prw41e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6663" y="1341438"/>
            <a:ext cx="327025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0" descr="cdn-entrepri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4005263"/>
            <a:ext cx="34686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	</a:t>
            </a:r>
            <a:r>
              <a:rPr lang="fr-FR" sz="3600" smtClean="0"/>
              <a:t>1) Bilan du premier trimestre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20875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1800" smtClean="0"/>
              <a:t>1</a:t>
            </a:r>
            <a:r>
              <a:rPr lang="fr-FR" sz="1800" baseline="30000" smtClean="0"/>
              <a:t>ère</a:t>
            </a:r>
            <a:r>
              <a:rPr lang="fr-FR" sz="1800" smtClean="0"/>
              <a:t> trimestre effectué à Blaise Pascal</a:t>
            </a:r>
          </a:p>
          <a:p>
            <a:pPr>
              <a:lnSpc>
                <a:spcPct val="80000"/>
              </a:lnSpc>
            </a:pPr>
            <a:endParaRPr lang="fr-FR" sz="1800" smtClean="0"/>
          </a:p>
          <a:p>
            <a:pPr>
              <a:lnSpc>
                <a:spcPct val="80000"/>
              </a:lnSpc>
            </a:pPr>
            <a:r>
              <a:rPr lang="fr-FR" sz="1600" smtClean="0"/>
              <a:t>Points négatifs :</a:t>
            </a:r>
          </a:p>
          <a:p>
            <a:pPr lvl="1">
              <a:lnSpc>
                <a:spcPct val="80000"/>
              </a:lnSpc>
            </a:pPr>
            <a:r>
              <a:rPr lang="fr-FR" sz="1600" smtClean="0"/>
              <a:t>Mauvaises conditions de travail</a:t>
            </a:r>
          </a:p>
          <a:p>
            <a:pPr lvl="1">
              <a:lnSpc>
                <a:spcPct val="80000"/>
              </a:lnSpc>
            </a:pPr>
            <a:r>
              <a:rPr lang="fr-FR" sz="1600" smtClean="0"/>
              <a:t>Résultats insuffisants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1600" smtClean="0"/>
          </a:p>
          <a:p>
            <a:pPr>
              <a:lnSpc>
                <a:spcPct val="80000"/>
              </a:lnSpc>
            </a:pPr>
            <a:r>
              <a:rPr lang="fr-FR" sz="1600" smtClean="0"/>
              <a:t>Point positif :</a:t>
            </a:r>
          </a:p>
          <a:p>
            <a:pPr lvl="1">
              <a:lnSpc>
                <a:spcPct val="80000"/>
              </a:lnSpc>
            </a:pPr>
            <a:r>
              <a:rPr lang="fr-FR" sz="1600" smtClean="0"/>
              <a:t>Introspection </a:t>
            </a:r>
          </a:p>
          <a:p>
            <a:pPr lvl="1">
              <a:lnSpc>
                <a:spcPct val="80000"/>
              </a:lnSpc>
            </a:pPr>
            <a:endParaRPr lang="fr-FR" sz="160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fr-FR" sz="800" smtClean="0"/>
              <a:t>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80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fr-FR" sz="800" smtClean="0"/>
          </a:p>
        </p:txBody>
      </p:sp>
      <p:pic>
        <p:nvPicPr>
          <p:cNvPr id="20483" name="Picture 5" descr="BLAISE_PASC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957638"/>
            <a:ext cx="44291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2) Objectifs pour le 2</a:t>
            </a:r>
            <a:r>
              <a:rPr lang="fr-FR" baseline="30000" smtClean="0"/>
              <a:t>ème</a:t>
            </a:r>
            <a:r>
              <a:rPr lang="fr-FR" smtClean="0"/>
              <a:t> trimestre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2836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smtClean="0"/>
              <a:t>Obtenir de bons résultats</a:t>
            </a:r>
          </a:p>
          <a:p>
            <a:pPr>
              <a:lnSpc>
                <a:spcPct val="90000"/>
              </a:lnSpc>
            </a:pPr>
            <a:r>
              <a:rPr lang="fr-FR" sz="2800" smtClean="0"/>
              <a:t>Progresser dans les matières scientifiques</a:t>
            </a:r>
          </a:p>
          <a:p>
            <a:pPr>
              <a:lnSpc>
                <a:spcPct val="90000"/>
              </a:lnSpc>
            </a:pPr>
            <a:r>
              <a:rPr lang="fr-FR" sz="2800" smtClean="0"/>
              <a:t>Approfondir mes connaissances dans le matières littéraires</a:t>
            </a:r>
          </a:p>
          <a:p>
            <a:pPr>
              <a:lnSpc>
                <a:spcPct val="90000"/>
              </a:lnSpc>
            </a:pPr>
            <a:r>
              <a:rPr lang="fr-FR" sz="2800" smtClean="0"/>
              <a:t>Me contraindre à lire et à écouter de l’anglais régulièrement</a:t>
            </a:r>
          </a:p>
        </p:txBody>
      </p:sp>
      <p:pic>
        <p:nvPicPr>
          <p:cNvPr id="21507" name="Picture 5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292600"/>
            <a:ext cx="22764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smtClean="0"/>
              <a:t>3) Filière choisie en classe de 1</a:t>
            </a:r>
            <a:r>
              <a:rPr lang="fr-FR" sz="3600" baseline="30000" smtClean="0"/>
              <a:t>ère</a:t>
            </a:r>
            <a:br>
              <a:rPr lang="fr-FR" sz="3600" baseline="30000" smtClean="0"/>
            </a:br>
            <a:endParaRPr lang="fr-FR" sz="3600" baseline="30000" smtClean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539750" y="1628775"/>
          <a:ext cx="4038600" cy="4524375"/>
        </p:xfrm>
        <a:graphic>
          <a:graphicData uri="http://schemas.openxmlformats.org/presentationml/2006/ole">
            <p:oleObj spid="_x0000_s29700" name="Graphique" r:id="rId3" imgW="4038600" imgH="4524285" progId="MSGraph.Chart.8">
              <p:embed followColorScheme="full"/>
            </p:oleObj>
          </a:graphicData>
        </a:graphic>
      </p:graphicFrame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1187450" y="436562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116013" y="4357688"/>
            <a:ext cx="287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/>
              <a:t>-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563938" y="4357688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+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1403350" y="39973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2339975" y="40052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V="1">
            <a:off x="3276600" y="40052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258888" y="356552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124075" y="35655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ES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059113" y="355758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</a:t>
            </a:r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 flipV="1">
            <a:off x="5146675" y="434022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 flipV="1">
            <a:off x="6299200" y="39798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13" name="Line 20"/>
          <p:cNvSpPr>
            <a:spLocks noChangeShapeType="1"/>
          </p:cNvSpPr>
          <p:nvPr/>
        </p:nvSpPr>
        <p:spPr bwMode="auto">
          <a:xfrm flipV="1">
            <a:off x="5362575" y="39798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14" name="Line 24"/>
          <p:cNvSpPr>
            <a:spLocks noChangeShapeType="1"/>
          </p:cNvSpPr>
          <p:nvPr/>
        </p:nvSpPr>
        <p:spPr bwMode="auto">
          <a:xfrm flipV="1">
            <a:off x="7234238" y="39798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15" name="Text Box 25"/>
          <p:cNvSpPr txBox="1">
            <a:spLocks noChangeArrowheads="1"/>
          </p:cNvSpPr>
          <p:nvPr/>
        </p:nvSpPr>
        <p:spPr bwMode="auto">
          <a:xfrm>
            <a:off x="7091363" y="354806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</a:t>
            </a:r>
          </a:p>
        </p:txBody>
      </p:sp>
      <p:sp>
        <p:nvSpPr>
          <p:cNvPr id="29716" name="Text Box 26"/>
          <p:cNvSpPr txBox="1">
            <a:spLocks noChangeArrowheads="1"/>
          </p:cNvSpPr>
          <p:nvPr/>
        </p:nvSpPr>
        <p:spPr bwMode="auto">
          <a:xfrm>
            <a:off x="6083300" y="3548063"/>
            <a:ext cx="503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ES</a:t>
            </a:r>
          </a:p>
        </p:txBody>
      </p:sp>
      <p:sp>
        <p:nvSpPr>
          <p:cNvPr id="29717" name="Text Box 27"/>
          <p:cNvSpPr txBox="1">
            <a:spLocks noChangeArrowheads="1"/>
          </p:cNvSpPr>
          <p:nvPr/>
        </p:nvSpPr>
        <p:spPr bwMode="auto">
          <a:xfrm>
            <a:off x="5218113" y="35480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</a:t>
            </a:r>
          </a:p>
        </p:txBody>
      </p:sp>
      <p:sp>
        <p:nvSpPr>
          <p:cNvPr id="29718" name="Text Box 28"/>
          <p:cNvSpPr txBox="1">
            <a:spLocks noChangeArrowheads="1"/>
          </p:cNvSpPr>
          <p:nvPr/>
        </p:nvSpPr>
        <p:spPr bwMode="auto">
          <a:xfrm>
            <a:off x="5146675" y="4340225"/>
            <a:ext cx="503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/>
              <a:t>-</a:t>
            </a:r>
          </a:p>
        </p:txBody>
      </p:sp>
      <p:sp>
        <p:nvSpPr>
          <p:cNvPr id="29719" name="Text Box 29"/>
          <p:cNvSpPr txBox="1">
            <a:spLocks noChangeArrowheads="1"/>
          </p:cNvSpPr>
          <p:nvPr/>
        </p:nvSpPr>
        <p:spPr bwMode="auto">
          <a:xfrm>
            <a:off x="7524750" y="441166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+</a:t>
            </a:r>
          </a:p>
        </p:txBody>
      </p:sp>
      <p:sp>
        <p:nvSpPr>
          <p:cNvPr id="29720" name="Line 30"/>
          <p:cNvSpPr>
            <a:spLocks noChangeShapeType="1"/>
          </p:cNvSpPr>
          <p:nvPr/>
        </p:nvSpPr>
        <p:spPr bwMode="auto">
          <a:xfrm>
            <a:off x="4500563" y="1341438"/>
            <a:ext cx="0" cy="5113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9721" name="Text Box 31"/>
          <p:cNvSpPr txBox="1">
            <a:spLocks noChangeArrowheads="1"/>
          </p:cNvSpPr>
          <p:nvPr/>
        </p:nvSpPr>
        <p:spPr bwMode="auto">
          <a:xfrm>
            <a:off x="1189038" y="2492375"/>
            <a:ext cx="2736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Ce que mon cœur veut :</a:t>
            </a:r>
          </a:p>
        </p:txBody>
      </p:sp>
      <p:sp>
        <p:nvSpPr>
          <p:cNvPr id="29722" name="Text Box 32"/>
          <p:cNvSpPr txBox="1">
            <a:spLocks noChangeArrowheads="1"/>
          </p:cNvSpPr>
          <p:nvPr/>
        </p:nvSpPr>
        <p:spPr bwMode="auto">
          <a:xfrm>
            <a:off x="5148263" y="2466975"/>
            <a:ext cx="28082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Ce que mon esprit veut :</a:t>
            </a:r>
          </a:p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6247</TotalTime>
  <Words>184</Words>
  <Application>Microsoft Office PowerPoint</Application>
  <PresentationFormat>Affichage à l'écran (4:3)</PresentationFormat>
  <Paragraphs>67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Thème Office</vt:lpstr>
      <vt:lpstr>Graphique</vt:lpstr>
      <vt:lpstr>Florine Hénault</vt:lpstr>
      <vt:lpstr>Sommaire :</vt:lpstr>
      <vt:lpstr>1) Points forts et points faibles</vt:lpstr>
      <vt:lpstr>2) Hobbies</vt:lpstr>
      <vt:lpstr>Diapositive 5</vt:lpstr>
      <vt:lpstr>3) Projets ou rêves</vt:lpstr>
      <vt:lpstr> 1) Bilan du premier trimestre</vt:lpstr>
      <vt:lpstr>2) Objectifs pour le 2ème trimestre</vt:lpstr>
      <vt:lpstr>3) Filière choisie en classe de 1ère </vt:lpstr>
      <vt:lpstr>4) Bilan du stage en entreprise de 3ème</vt:lpstr>
      <vt:lpstr>Merci de m’avoir écoutée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Eistanzen</dc:title>
  <dc:creator>Florine</dc:creator>
  <cp:lastModifiedBy>Henault</cp:lastModifiedBy>
  <cp:revision>33</cp:revision>
  <dcterms:created xsi:type="dcterms:W3CDTF">2013-03-18T17:41:16Z</dcterms:created>
  <dcterms:modified xsi:type="dcterms:W3CDTF">2014-01-20T21:44:18Z</dcterms:modified>
</cp:coreProperties>
</file>