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1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2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3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4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-bjbUg9d64g&amp;list=PLOG0TXm3JZV68LhaBOR_UgugY1lDPyej7" TargetMode="External"/><Relationship Id="rId3" Type="http://schemas.openxmlformats.org/officeDocument/2006/relationships/hyperlink" Target="https://www.youtube.com/watch?v=P0cGNkDLDj8" TargetMode="External"/><Relationship Id="rId4" Type="http://schemas.openxmlformats.org/officeDocument/2006/relationships/image" Target="../media/image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AQMyEr5viw4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E-SUIS-CHARLIE-faceboo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5600"/>
            <a:ext cx="13004800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5967780" y="8915400"/>
            <a:ext cx="68223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Claire Fournier et Florine Hénault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body" idx="1"/>
          </p:nvPr>
        </p:nvSpPr>
        <p:spPr>
          <a:xfrm>
            <a:off x="952500" y="-641350"/>
            <a:ext cx="11099800" cy="494198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Les artistes 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Musiques d’hommage </a:t>
            </a:r>
            <a:br>
              <a:rPr sz="3800">
                <a:solidFill>
                  <a:srgbClr val="FFFFFF"/>
                </a:solidFill>
              </a:rPr>
            </a:br>
            <a:r>
              <a:rPr sz="17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https://www.youtube.com/watch?v=-bjbUg9d64g&amp;list=PLOG0TXm3JZV68LhaBOR_UgugY1lDPyej7</a:t>
            </a:r>
            <a:br>
              <a:rPr sz="1700" u="sng">
                <a:solidFill>
                  <a:srgbClr val="FFFFFF"/>
                </a:solidFill>
              </a:rPr>
            </a:br>
            <a:br>
              <a:rPr sz="3800" u="sng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- Dessins d’hommage </a:t>
            </a:r>
            <a:br>
              <a:rPr sz="3800">
                <a:solidFill>
                  <a:srgbClr val="FFFFFF"/>
                </a:solidFill>
              </a:rPr>
            </a:br>
            <a:r>
              <a:rPr sz="1700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https://www.youtube.com/watch?v=P0cGNkDLDj8</a:t>
            </a:r>
          </a:p>
        </p:txBody>
      </p:sp>
      <p:pic>
        <p:nvPicPr>
          <p:cNvPr id="65" name="10426844_371417959703552_2685919033606138954_n-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5893" y="3923989"/>
            <a:ext cx="6833014" cy="512476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5398363" y="8985249"/>
            <a:ext cx="22080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Maxime Teixeira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Presse</a:t>
            </a:r>
            <a:br>
              <a:rPr sz="3800">
                <a:solidFill>
                  <a:srgbClr val="FFFFFF"/>
                </a:solidFill>
              </a:rPr>
            </a:b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</a:t>
            </a:r>
            <a:r>
              <a:rPr sz="3300">
                <a:solidFill>
                  <a:srgbClr val="FFFFFF"/>
                </a:solidFill>
              </a:rPr>
              <a:t>Interview de Plantu au journal de 20h</a:t>
            </a:r>
            <a:br>
              <a:rPr sz="3300">
                <a:solidFill>
                  <a:srgbClr val="FFFFFF"/>
                </a:solidFill>
              </a:rPr>
            </a:br>
            <a:r>
              <a:rPr sz="17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https://www.youtube.com/watch?v=AQMyEr5viw4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Etats</a:t>
            </a:r>
            <a:br>
              <a:rPr sz="3800">
                <a:solidFill>
                  <a:srgbClr val="FFFFFF"/>
                </a:solidFill>
              </a:rPr>
            </a:b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Mobilisation du monde entier</a:t>
            </a:r>
            <a:br>
              <a:rPr sz="38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Economie</a:t>
            </a:r>
          </a:p>
        </p:txBody>
      </p:sp>
      <p:pic>
        <p:nvPicPr>
          <p:cNvPr id="71" name="des_charlie_hebdo_mis_en_vente_sur_ebay_9665.jpeg_north_780x_whit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2279650"/>
            <a:ext cx="9906000" cy="692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Demain</a:t>
            </a:r>
          </a:p>
        </p:txBody>
      </p:sp>
      <p:pic>
        <p:nvPicPr>
          <p:cNvPr id="74" name="expressions-de-temp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0933" y="2971800"/>
            <a:ext cx="7382934" cy="553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Merci de votre attention !</a:t>
            </a:r>
          </a:p>
        </p:txBody>
      </p:sp>
      <p:sp>
        <p:nvSpPr>
          <p:cNvPr id="77" name="Shape 77"/>
          <p:cNvSpPr/>
          <p:nvPr/>
        </p:nvSpPr>
        <p:spPr>
          <a:xfrm>
            <a:off x="6012230" y="8921750"/>
            <a:ext cx="68223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Claire Fournier et Florine Hénault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Sommaire :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Charlie Hebdo en bref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Les faits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Nous et Charlie Hebdo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Les réactions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Economie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Demain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Charlie Hebdo en bref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149002" y="2879898"/>
            <a:ext cx="4802982" cy="55813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Créé en 1970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Journal hebdomadaire satirique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Se moque de tout</a:t>
            </a:r>
          </a:p>
        </p:txBody>
      </p:sp>
      <p:pic>
        <p:nvPicPr>
          <p:cNvPr id="40" name="Charlie-Hebdo-premier-numero-23-11-1970-U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164" y="2281390"/>
            <a:ext cx="5347788" cy="677832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6374057" y="9099549"/>
            <a:ext cx="5080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Charlie Hebdo n°1, lundi 23 nov. 1970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Les faits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6013" indent="-386013"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Mercredi 7 janvier 2015 :</a:t>
            </a:r>
            <a:br>
              <a:rPr sz="3800">
                <a:solidFill>
                  <a:srgbClr val="FFFFFF"/>
                </a:solidFill>
              </a:rPr>
            </a:b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Attentat : </a:t>
            </a:r>
            <a:r>
              <a:rPr b="1" sz="3800">
                <a:solidFill>
                  <a:srgbClr val="FFFFFF"/>
                </a:solidFill>
              </a:rPr>
              <a:t>12 morts</a:t>
            </a:r>
            <a:r>
              <a:rPr sz="3800">
                <a:solidFill>
                  <a:srgbClr val="FFFFFF"/>
                </a:solidFill>
              </a:rPr>
              <a:t> dont Walsinky, Charb, Tignous et Cabu</a:t>
            </a:r>
            <a:endParaRPr sz="3800">
              <a:solidFill>
                <a:srgbClr val="FFFFFF"/>
              </a:solidFill>
            </a:endParaRPr>
          </a:p>
          <a:p>
            <a:pPr lvl="0" marL="386013" indent="-386013"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Vendredi 9 janvier 2015 :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Retrouvailles et mort des 2 terroristes, les frères Kouachi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- 4 morts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body" idx="1"/>
          </p:nvPr>
        </p:nvSpPr>
        <p:spPr>
          <a:xfrm>
            <a:off x="952500" y="-23050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444500" indent="-444500"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Mercredi 14 janvier 2015 :</a:t>
            </a:r>
            <a:br>
              <a:rPr i="1" sz="3300">
                <a:solidFill>
                  <a:srgbClr val="FFFFFF"/>
                </a:solidFill>
              </a:rPr>
            </a:br>
            <a:br>
              <a:rPr i="1" sz="3300">
                <a:solidFill>
                  <a:srgbClr val="FFFFFF"/>
                </a:solidFill>
              </a:rPr>
            </a:br>
            <a:r>
              <a:rPr i="1" sz="3300">
                <a:solidFill>
                  <a:srgbClr val="FFFFFF"/>
                </a:solidFill>
              </a:rPr>
              <a:t>  </a:t>
            </a:r>
            <a:r>
              <a:rPr sz="3800">
                <a:solidFill>
                  <a:srgbClr val="FFFFFF"/>
                </a:solidFill>
              </a:rPr>
              <a:t>- Sortie du n°1178; 7 millions d’exemplaires </a:t>
            </a:r>
          </a:p>
        </p:txBody>
      </p:sp>
      <p:pic>
        <p:nvPicPr>
          <p:cNvPr id="47" name="charlie-hebdo-n1178-du-14-janvier-2015-pdf-new-jesuischarlie-1-6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847" y="1807709"/>
            <a:ext cx="5181106" cy="733313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3496938" y="9207499"/>
            <a:ext cx="601092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Charlie Hebdo n°1178, mercredi 14 fév. 2015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Nous et Charlie Hebdo</a:t>
            </a:r>
          </a:p>
        </p:txBody>
      </p:sp>
      <p:pic>
        <p:nvPicPr>
          <p:cNvPr id="51" name="Fabook_inside_full_content_pm_v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6603" y="2727290"/>
            <a:ext cx="4407498" cy="602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contactu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2026" y="3636675"/>
            <a:ext cx="4568088" cy="420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Les réactions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u="sng">
                <a:solidFill>
                  <a:srgbClr val="FFFFFF"/>
                </a:solidFill>
              </a:rPr>
              <a:t>Le peuple</a:t>
            </a:r>
            <a:br>
              <a:rPr sz="3800">
                <a:solidFill>
                  <a:srgbClr val="FFFFFF"/>
                </a:solidFill>
              </a:rPr>
            </a:b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Nombre de personne rassemblées:</a:t>
            </a:r>
            <a:br>
              <a:rPr sz="3800">
                <a:solidFill>
                  <a:srgbClr val="FFFFFF"/>
                </a:solidFill>
              </a:rPr>
            </a:b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France : 3,7 millions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Paris : 1,5 millions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  - Auvergne : 70 milliers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aris-est-aujourdhui-la-capitale-du-monde-direct.jpg?itok=XatF3BJ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4131817" y="8616949"/>
            <a:ext cx="474116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Manifestation Paris, 11 janvier 2015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20150111_145143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50" y="1593850"/>
            <a:ext cx="8128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jpeg_thumbnail_large-142194478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4750" y="6724650"/>
            <a:ext cx="5134581" cy="28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1288427" y="6216649"/>
            <a:ext cx="640204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Manifestation Clermont-Ferrand, 11 janvier 2015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